
<file path=[Content_Types].xml><?xml version="1.0" encoding="utf-8"?>
<Types xmlns="http://schemas.openxmlformats.org/package/2006/content-types">
  <Default Extension="png" ContentType="image/png"/>
  <Default Extension="jpeg" ContentType="image/jpeg"/>
  <Default Extension="m4a" ContentType="audio/mp4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0" r:id="rId2"/>
  </p:sldMasterIdLst>
  <p:notesMasterIdLst>
    <p:notesMasterId r:id="rId4"/>
  </p:notesMasterIdLst>
  <p:handoutMasterIdLst>
    <p:handoutMasterId r:id="rId5"/>
  </p:handoutMasterIdLst>
  <p:sldIdLst>
    <p:sldId id="422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341DB4F-C466-4FD4-91B6-9D77A312A0F3}">
          <p14:sldIdLst>
            <p14:sldId id="422"/>
          </p14:sldIdLst>
        </p14:section>
        <p14:section name="Untitled Section" id="{CA683245-B877-49E7-A476-DE2AC22242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86"/>
    <a:srgbClr val="0099FF"/>
    <a:srgbClr val="7F7F7F"/>
    <a:srgbClr val="ADC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5" autoAdjust="0"/>
    <p:restoredTop sz="94658" autoAdjust="0"/>
  </p:normalViewPr>
  <p:slideViewPr>
    <p:cSldViewPr>
      <p:cViewPr varScale="1">
        <p:scale>
          <a:sx n="110" d="100"/>
          <a:sy n="110" d="100"/>
        </p:scale>
        <p:origin x="14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00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884150B-D87D-4E90-A1C4-77CB08C5A3EF}" type="datetimeFigureOut">
              <a:rPr lang="en-GB"/>
              <a:pPr>
                <a:defRPr/>
              </a:pPr>
              <a:t>29/06/2021</a:t>
            </a:fld>
            <a:endParaRPr lang="en-GB"/>
          </a:p>
        </p:txBody>
      </p:sp>
      <p:sp>
        <p:nvSpPr>
          <p:cNvPr id="191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2CD90641-286D-4713-96DB-29E827BE14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559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12087E-BC9D-4890-814E-38608816F3A3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4159CD-DAB0-4190-BF8F-D02A52A931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221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254x190 LCD powerpoint temp_swir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mage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078" t="23872" r="19737" b="25749"/>
          <a:stretch>
            <a:fillRect/>
          </a:stretch>
        </p:blipFill>
        <p:spPr bwMode="auto">
          <a:xfrm>
            <a:off x="7019925" y="7605713"/>
            <a:ext cx="17716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2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EE5AB-EE75-47B4-B139-610BD79EB737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801F-E381-4360-B22C-414B6D70D1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D4EED-4B80-4E75-8BF4-FAE6B53FF629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30212-9AA0-4F39-895A-BF1B206390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7407B-89B3-44B9-93A0-CB8DE0E5E776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7D04-3D3E-4B82-B330-99012BAE7B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254x190 LCD powerpoint temp_swirl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mage3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078" t="23872" r="19737" b="25749"/>
          <a:stretch>
            <a:fillRect/>
          </a:stretch>
        </p:blipFill>
        <p:spPr bwMode="auto">
          <a:xfrm>
            <a:off x="7072313" y="5929313"/>
            <a:ext cx="17716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0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F704D-1C4F-414C-8CF6-548F0D79C21C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ADAAF-2F34-4034-9572-C17AEABBA2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3BE97-B91D-4AAE-9B24-5850A1610233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11A79-3CDA-422A-AC83-1CE718EC0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9F4A8-D3FF-4250-8F77-D8B5918203F1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A5815-EF2D-4250-B1FA-7DE506E7B6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2629D-89A5-49A5-8678-F4B1DF066E3B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7CCA-183D-4F84-9AE6-17DE427B09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35FA3-8AF7-4484-B296-807A8FD004EA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F5B2DF-CD3A-49CA-B6AD-4F3D9B450A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6A66-D43A-4CD0-AE2F-C82D39E0B0B3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9E678-168E-4E25-86A3-F5F81E3722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7BE80-F984-4946-BA2E-B4DDC65501D1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189CA-C628-4106-B596-942B6D4749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81820-7FAD-4799-B0BF-7DAD84076D21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C02C1-F4C1-4858-8C0F-9AA661B710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BD53A-CD14-4F9F-A120-18796D8B5E88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3C04D-3294-47C6-9AB8-FB823E98CB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E1ED0-1786-4009-BCE4-1D971F29DE70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496E2-801E-49AE-836F-9584E53380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FDC200-D31E-44CF-945C-6C97FFA38BBB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A4AF5-D62C-43A2-908F-41A218B639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0DA91-45C4-4084-A762-C551E6383B9B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21FC1-2813-4BC0-9DC5-8FE6980C8D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BF52B-DE45-47E8-9C5B-5ED6B97631F2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CCAF4-177A-428E-8863-9E4CF70715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B3F5D-25A7-46BA-9FBC-335FD2B596E6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5C9E2-0845-49A5-9FFF-4025700256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CF992-8358-4EFB-B62F-41D49465B652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8F30A-D8FE-4C47-BDAE-A9D8CF9FD2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1C1D5-7330-4195-B86E-E06A3B4D627D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6FFA8-7714-41EB-9270-C2BC5F068D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1409E-E243-4418-907D-9B0D784ADFEF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32253-F6EE-4479-8E77-AB90856A25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3BD6D-680B-464D-BDD0-B638C2589365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77950-F804-4AC6-B371-E3FFF5D0C9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D7969-FCD6-4F02-84C1-990932EAED3C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3CB2FB-939C-4746-8848-02639BE984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756FB9E0-08E0-4C50-B986-5D5A8D375C90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1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927ABC51-E777-4545-94C7-ECC9649F3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2055" name="Picture 7" descr="254x190 LCD powerpoint temp_swirl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1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E9EB977B-F004-4187-A420-1394A0DA0FFC}" type="datetimeFigureOut">
              <a:rPr lang="en-US"/>
              <a:pPr>
                <a:defRPr/>
              </a:pPr>
              <a:t>6/29/2021</a:t>
            </a:fld>
            <a:endParaRPr lang="en-GB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C3019606-FE9D-4539-9CE1-551CCE3915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3079" name="Picture 7" descr="254x190 LCD powerpoint temp_swirl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2" descr="image3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078" t="23872" r="19737" b="25749"/>
          <a:stretch>
            <a:fillRect/>
          </a:stretch>
        </p:blipFill>
        <p:spPr bwMode="auto">
          <a:xfrm>
            <a:off x="6804025" y="7677150"/>
            <a:ext cx="177165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088" r:id="rId2"/>
    <p:sldLayoutId id="2147484089" r:id="rId3"/>
    <p:sldLayoutId id="2147484090" r:id="rId4"/>
    <p:sldLayoutId id="2147484091" r:id="rId5"/>
    <p:sldLayoutId id="2147484092" r:id="rId6"/>
    <p:sldLayoutId id="2147484093" r:id="rId7"/>
    <p:sldLayoutId id="2147484094" r:id="rId8"/>
    <p:sldLayoutId id="2147484095" r:id="rId9"/>
    <p:sldLayoutId id="2147484096" r:id="rId10"/>
    <p:sldLayoutId id="21474840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29600" cy="1143000"/>
          </a:xfrm>
        </p:spPr>
        <p:txBody>
          <a:bodyPr/>
          <a:lstStyle/>
          <a:p>
            <a:pPr algn="l" eaLnBrk="1" hangingPunct="1"/>
            <a:endParaRPr lang="en-GB" dirty="0" smtClean="0">
              <a:solidFill>
                <a:schemeClr val="accent2"/>
              </a:solidFill>
            </a:endParaRP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hangingPunct="1">
              <a:buFontTx/>
              <a:buNone/>
              <a:defRPr/>
            </a:pPr>
            <a:endParaRPr lang="en-GB" dirty="0" smtClean="0"/>
          </a:p>
          <a:p>
            <a:pPr algn="ctr" eaLnBrk="1" hangingPunct="1">
              <a:buFontTx/>
              <a:buNone/>
              <a:defRPr/>
            </a:pPr>
            <a:r>
              <a:rPr lang="en-GB" dirty="0" smtClean="0"/>
              <a:t>Total Knee Replacement</a:t>
            </a:r>
          </a:p>
        </p:txBody>
      </p:sp>
      <p:grpSp>
        <p:nvGrpSpPr>
          <p:cNvPr id="9220" name="Group 12"/>
          <p:cNvGrpSpPr>
            <a:grpSpLocks/>
          </p:cNvGrpSpPr>
          <p:nvPr/>
        </p:nvGrpSpPr>
        <p:grpSpPr bwMode="auto">
          <a:xfrm>
            <a:off x="0" y="6019800"/>
            <a:ext cx="1771650" cy="836613"/>
            <a:chOff x="7072330" y="5929330"/>
            <a:chExt cx="1771613" cy="837032"/>
          </a:xfrm>
        </p:grpSpPr>
        <p:pic>
          <p:nvPicPr>
            <p:cNvPr id="9221" name="Picture 2" descr="image3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9078" t="23872" r="19737" b="39488"/>
            <a:stretch>
              <a:fillRect/>
            </a:stretch>
          </p:blipFill>
          <p:spPr bwMode="auto">
            <a:xfrm>
              <a:off x="7072330" y="5929330"/>
              <a:ext cx="1771613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7500946" y="6429643"/>
              <a:ext cx="622287" cy="3367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KNEE</a:t>
              </a:r>
            </a:p>
          </p:txBody>
        </p:sp>
      </p:grpSp>
      <p:pic>
        <p:nvPicPr>
          <p:cNvPr id="2" name="Knee intro video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5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17307</TotalTime>
  <Words>4</Words>
  <Application>Microsoft Office PowerPoint</Application>
  <PresentationFormat>On-screen Show (4:3)</PresentationFormat>
  <Paragraphs>4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1_Default Design</vt:lpstr>
      <vt:lpstr>2_Default Design</vt:lpstr>
      <vt:lpstr>PowerPoint Presentation</vt:lpstr>
    </vt:vector>
  </TitlesOfParts>
  <Company>Biomet UK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Rapid Recovery Programme   Joint School  Total Knee Replacement</dc:title>
  <dc:creator>Mike Bradley</dc:creator>
  <cp:lastModifiedBy>Ireland, Claire</cp:lastModifiedBy>
  <cp:revision>1008</cp:revision>
  <cp:lastPrinted>2010-03-25T16:00:39Z</cp:lastPrinted>
  <dcterms:created xsi:type="dcterms:W3CDTF">2009-07-10T13:57:51Z</dcterms:created>
  <dcterms:modified xsi:type="dcterms:W3CDTF">2021-06-29T16:19:51Z</dcterms:modified>
</cp:coreProperties>
</file>