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670" r:id="rId2"/>
  </p:sldMasterIdLst>
  <p:notesMasterIdLst>
    <p:notesMasterId r:id="rId4"/>
  </p:notesMasterIdLst>
  <p:handoutMasterIdLst>
    <p:handoutMasterId r:id="rId5"/>
  </p:handoutMasterIdLst>
  <p:sldIdLst>
    <p:sldId id="439" r:id="rId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7F7F7F"/>
    <a:srgbClr val="ADC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335" autoAdjust="0"/>
    <p:restoredTop sz="96071" autoAdjust="0"/>
  </p:normalViewPr>
  <p:slideViewPr>
    <p:cSldViewPr>
      <p:cViewPr varScale="1">
        <p:scale>
          <a:sx n="112" d="100"/>
          <a:sy n="112" d="100"/>
        </p:scale>
        <p:origin x="12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744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95CC972-73E1-4082-BE05-5A121C35A592}" type="datetimeFigureOut">
              <a:rPr lang="en-GB"/>
              <a:pPr>
                <a:defRPr/>
              </a:pPr>
              <a:t>29/11/2023</a:t>
            </a:fld>
            <a:endParaRPr lang="en-GB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744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FC536EF-4BCC-4864-8B48-FF1B3CFCE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0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0744" y="0"/>
            <a:ext cx="294534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6B8ADF3-9B28-42A3-9C3B-B760FB33F502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1" tIns="45671" rIns="91341" bIns="45671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451" y="4716464"/>
            <a:ext cx="5438776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0744" y="9428164"/>
            <a:ext cx="294534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1" tIns="45667" rIns="91331" bIns="45667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D9EEA5-01E0-4761-B306-36DB936B91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8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54x190 LCD powerpoint temp_swir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7019925" y="7605713"/>
            <a:ext cx="17716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E598-EF44-46A8-A1D5-BE3E936874D0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5E8CE-4896-44F9-A1FF-A53662C27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5F3AB-AE84-4174-831C-6C54561572F7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5C7FC-E6CD-4460-A07C-13E672C299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2BB1-AB85-48BB-9518-426446B3E031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E8D7-1D2F-4AF1-A75F-6F61A432B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54x190 LCD powerpoint temp_swirl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7072313" y="5929313"/>
            <a:ext cx="17716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032F2-D7A6-4538-B585-8A2B86D9F3B8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2C0F8-41AF-48F1-BC09-675DE1FDE8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7775-864D-4E33-9741-88B40DB1771E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7F37-EC6F-4948-B5FC-2A526F58D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8600-4EBD-4FE5-ABC1-7179B34A659B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949EF-F815-4197-B927-51434B083B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82F3-77E3-467B-BCB8-931503DE9D03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4953-A58C-4269-933B-6567B89D8F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B5F82-B051-4C80-80EE-A038D114C812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A9E2E-1ED9-4FCB-B281-E2DD6583E4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1FA1C-32E5-44D0-A207-BA96FF316C78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0C7B8-7185-405A-AE89-8380BF15AB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81AD8-0289-4549-B3CE-6CCDD2EB1A38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790CE-1F32-46B2-BBC6-2BB3BC7FF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728D4-DB0E-4F28-BC31-A46B04AC8166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688F7-EB5F-43B1-8D44-AB898636A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33CB7-2B24-4A53-984B-83A6BB6FAB6F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06ED7-9FC0-4492-81B5-7CB8F4A09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0B5DE-92AF-43F4-BD90-7438BF3ADC47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6548-CC36-4E31-96D9-5F9B682FF1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AD33-C782-4D44-B62D-683955A325F3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EBFB7-B66A-48B4-97CB-775D9E98F5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2FEFC-D56F-4311-9ED4-89A96F13884A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CF597-17D3-45AE-B5EF-94C05B1536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34D4-D52A-4323-BED9-AD0E19DF5A63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AEDB1-A43B-4B9B-AD59-D8C3B2C13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23C9E-0BCB-4FF9-BBAA-D359D484C1F1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92E0-159C-43E4-B066-DD3D501A66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00430-F6DB-478C-BD30-A254A67780AB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4C2C-8EAD-4563-8B01-1FACD14C7E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65872-DF6A-4944-B0E6-D50F7C6FC09A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CAE4-1295-496D-BF0C-779638DEF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3A5E-FAFC-4F39-9925-1E6C1914956E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72507-8C1F-4EA1-AD14-9D785865EE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770C-E222-4773-A730-2853CC9AA3DA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41223-1EAD-4650-89BF-2B9EF9735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29120-3268-4695-92AC-F07A3A87414A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4F39A-EBE0-4744-A1E9-6C644CCEBC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BADA07D-6131-421E-8085-9C7F9D587A3B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CD8A8C-D044-4768-8399-F48FB2080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254x190 LCD powerpoint temp_swirl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F194264-8215-4E2B-AB3B-6B7B6C33BA13}" type="datetimeFigureOut">
              <a:rPr lang="en-US"/>
              <a:pPr>
                <a:defRPr/>
              </a:pPr>
              <a:t>11/29/2023</a:t>
            </a:fld>
            <a:endParaRPr lang="en-GB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EBA6334-35C9-4257-BF9E-C1BFBC3378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7" descr="254x190 LCD powerpoint temp_swirl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image3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78" t="23872" r="19737" b="25749"/>
          <a:stretch>
            <a:fillRect/>
          </a:stretch>
        </p:blipFill>
        <p:spPr bwMode="auto">
          <a:xfrm>
            <a:off x="6804025" y="7677150"/>
            <a:ext cx="17716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-Total Hip Replacement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904656" cy="4104456"/>
          </a:xfrm>
        </p:spPr>
      </p:pic>
      <p:pic>
        <p:nvPicPr>
          <p:cNvPr id="5" name="Hip Introdu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18178</TotalTime>
  <Words>5</Words>
  <Application>Microsoft Office PowerPoint</Application>
  <PresentationFormat>On-screen Show (4:3)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1_Default Design</vt:lpstr>
      <vt:lpstr>2_Default Design</vt:lpstr>
      <vt:lpstr>Introduction -Total Hip Replacement </vt:lpstr>
    </vt:vector>
  </TitlesOfParts>
  <Company>Biomet UK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Recovery Programme   Joint School  Total Knee Replacement</dc:title>
  <dc:creator>Mike Bradley</dc:creator>
  <cp:lastModifiedBy>Ireland, Claire</cp:lastModifiedBy>
  <cp:revision>1054</cp:revision>
  <cp:lastPrinted>2020-02-07T11:10:28Z</cp:lastPrinted>
  <dcterms:created xsi:type="dcterms:W3CDTF">2009-07-10T13:57:51Z</dcterms:created>
  <dcterms:modified xsi:type="dcterms:W3CDTF">2023-11-29T09:42:08Z</dcterms:modified>
</cp:coreProperties>
</file>